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sldIdLst>
    <p:sldId id="256" r:id="rId2"/>
    <p:sldId id="274" r:id="rId3"/>
    <p:sldId id="257" r:id="rId4"/>
    <p:sldId id="272" r:id="rId5"/>
    <p:sldId id="258" r:id="rId6"/>
    <p:sldId id="276" r:id="rId7"/>
    <p:sldId id="273" r:id="rId8"/>
    <p:sldId id="283" r:id="rId9"/>
    <p:sldId id="282" r:id="rId10"/>
    <p:sldId id="277" r:id="rId11"/>
    <p:sldId id="259" r:id="rId12"/>
    <p:sldId id="266" r:id="rId13"/>
    <p:sldId id="264" r:id="rId14"/>
    <p:sldId id="275" r:id="rId15"/>
    <p:sldId id="265" r:id="rId16"/>
    <p:sldId id="263" r:id="rId17"/>
    <p:sldId id="262" r:id="rId18"/>
    <p:sldId id="278" r:id="rId19"/>
    <p:sldId id="261" r:id="rId20"/>
    <p:sldId id="268" r:id="rId21"/>
    <p:sldId id="279" r:id="rId22"/>
    <p:sldId id="260" r:id="rId23"/>
    <p:sldId id="26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01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8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04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287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5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83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53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2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2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84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3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4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1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6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2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7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E04DD0A-C667-46E0-9340-A8C6F3D3C4E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B35EC64-84D2-4C33-B3EA-E98AACCA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38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86757"/>
            <a:ext cx="12192000" cy="2511973"/>
          </a:xfrm>
        </p:spPr>
        <p:txBody>
          <a:bodyPr>
            <a:normAutofit fontScale="90000"/>
          </a:bodyPr>
          <a:lstStyle/>
          <a:p>
            <a:r>
              <a:rPr lang="en-US" sz="9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Restaurants </a:t>
            </a:r>
            <a:r>
              <a:rPr lang="en-US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/>
            </a:r>
            <a:br>
              <a:rPr lang="en-US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</a:br>
            <a:r>
              <a:rPr lang="en-US" sz="9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Of Tunis</a:t>
            </a:r>
            <a:endParaRPr lang="en-US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76801"/>
            <a:ext cx="12192000" cy="1376854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Restaurants - </a:t>
            </a:r>
            <a:r>
              <a:rPr lang="en-US" sz="6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Sidi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Bousaid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81" y="506467"/>
            <a:ext cx="7937649" cy="44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39" y="544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Zarrouk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Sidi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Bou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" y="4011358"/>
            <a:ext cx="4724852" cy="2656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9" y="1341584"/>
            <a:ext cx="4267199" cy="239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" r="736" b="-1"/>
          <a:stretch/>
        </p:blipFill>
        <p:spPr>
          <a:xfrm rot="5400000">
            <a:off x="8772716" y="2242231"/>
            <a:ext cx="3398932" cy="2795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470254" y="1516443"/>
            <a:ext cx="33202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Zarrouk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forks, combines tradition and creativity, the style and sitting is unique and unusual open to the sea. 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kitchen is a crossroad between Tunisian and Mediterranean culinary traditions.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everyday except Monday between 12:00 and 23:00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Reservation is a must. 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Rue El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Arbi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Zarrouk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,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Said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+216 </a:t>
            </a:r>
            <a:r>
              <a:rPr lang="en-US" dirty="0"/>
              <a:t>71 740 591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minutes drive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Dress code: Smart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casual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193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 Bon Vieux Temps Sidi Bou </a:t>
            </a:r>
            <a:r>
              <a:rPr lang="fr-F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2" y="4019479"/>
            <a:ext cx="3918823" cy="261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2" y="1471452"/>
            <a:ext cx="3886048" cy="233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80423" y="1689932"/>
            <a:ext cx="3286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for its excellent seafood, and sophisticated takes on old standards, this is one of Tunis' most loved restaurants. Both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romantic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terrace and elegant dining room have amazing big blue views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everyday from 12:00 to 00:00 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Reservation is a must.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Rue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Zarrouk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</a:t>
            </a:r>
            <a:r>
              <a:rPr lang="en-US" dirty="0" smtClean="0"/>
              <a:t>+</a:t>
            </a:r>
            <a:r>
              <a:rPr lang="en-US" dirty="0"/>
              <a:t>216 71 744 </a:t>
            </a:r>
            <a:r>
              <a:rPr lang="en-US" dirty="0" smtClean="0"/>
              <a:t>733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Distance: 25 minutes drive 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Dress Code: Smart Casual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11" y="2460077"/>
            <a:ext cx="3960216" cy="284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7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5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Restaurant La Villa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Bleue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206" y="4544108"/>
            <a:ext cx="4739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gourmet restaurant welcomes you for lunch and dinner in its intimate setting to admire the sea view, enjoy </a:t>
            </a:r>
            <a:r>
              <a:rPr lang="en-US" dirty="0" smtClean="0"/>
              <a:t>the </a:t>
            </a:r>
            <a:r>
              <a:rPr lang="en-US" dirty="0"/>
              <a:t>seasonal dishes and savor </a:t>
            </a:r>
            <a:r>
              <a:rPr lang="en-US" dirty="0" smtClean="0"/>
              <a:t>the </a:t>
            </a:r>
            <a:r>
              <a:rPr lang="en-US" dirty="0"/>
              <a:t>recipes inspired by the local terroir</a:t>
            </a:r>
            <a:r>
              <a:rPr lang="en-US" dirty="0" smtClean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9" b="20966"/>
          <a:stretch/>
        </p:blipFill>
        <p:spPr>
          <a:xfrm>
            <a:off x="5990895" y="1475277"/>
            <a:ext cx="5517671" cy="2885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1" y="1298062"/>
            <a:ext cx="4739947" cy="30622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90895" y="4544108"/>
            <a:ext cx="5517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Open from Tuesday to Sunday between 20:00 and 01:00</a:t>
            </a:r>
          </a:p>
          <a:p>
            <a:pPr algn="just"/>
            <a:r>
              <a:rPr lang="en-US" dirty="0"/>
              <a:t>Reservation is a must.</a:t>
            </a:r>
          </a:p>
          <a:p>
            <a:pPr algn="just"/>
            <a:r>
              <a:rPr lang="en-US" dirty="0" smtClean="0"/>
              <a:t>Address: Rue </a:t>
            </a:r>
            <a:r>
              <a:rPr lang="en-US" dirty="0"/>
              <a:t>Kennedy </a:t>
            </a:r>
            <a:r>
              <a:rPr lang="en-US" dirty="0" err="1"/>
              <a:t>Sidi</a:t>
            </a:r>
            <a:r>
              <a:rPr lang="en-US" dirty="0"/>
              <a:t> </a:t>
            </a:r>
            <a:r>
              <a:rPr lang="en-US" dirty="0" err="1"/>
              <a:t>Bou</a:t>
            </a:r>
            <a:r>
              <a:rPr lang="en-US" dirty="0"/>
              <a:t> </a:t>
            </a:r>
            <a:r>
              <a:rPr lang="en-US" dirty="0" smtClean="0"/>
              <a:t>Said</a:t>
            </a:r>
          </a:p>
          <a:p>
            <a:pPr algn="just"/>
            <a:r>
              <a:rPr lang="fr-FR" dirty="0" smtClean="0"/>
              <a:t>Tel</a:t>
            </a:r>
            <a:r>
              <a:rPr lang="fr-FR" dirty="0"/>
              <a:t>:  +216 71 742 </a:t>
            </a:r>
            <a:r>
              <a:rPr lang="fr-FR" dirty="0" smtClean="0"/>
              <a:t>000</a:t>
            </a:r>
          </a:p>
          <a:p>
            <a:pPr algn="just"/>
            <a:r>
              <a:rPr lang="fr-FR" dirty="0" smtClean="0"/>
              <a:t>Distance: 25 minutes drive</a:t>
            </a:r>
          </a:p>
          <a:p>
            <a:pPr algn="just"/>
            <a:r>
              <a:rPr lang="fr-FR" dirty="0" err="1" smtClean="0"/>
              <a:t>Dress</a:t>
            </a:r>
            <a:r>
              <a:rPr lang="fr-FR" dirty="0" smtClean="0"/>
              <a:t> Code: Smart </a:t>
            </a:r>
            <a:r>
              <a:rPr lang="fr-FR" dirty="0" err="1" smtClean="0"/>
              <a:t>Casual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0" y="5039716"/>
            <a:ext cx="12192000" cy="1471447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Restaurants - La </a:t>
            </a:r>
            <a:r>
              <a:rPr lang="en-US" sz="6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Marsa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8" y="462454"/>
            <a:ext cx="7189075" cy="492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73" y="-1945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 Bon Vieux Temps 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Marsa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5" y="1215067"/>
            <a:ext cx="4102051" cy="302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b="1182"/>
          <a:stretch/>
        </p:blipFill>
        <p:spPr>
          <a:xfrm>
            <a:off x="7911197" y="3069022"/>
            <a:ext cx="3999661" cy="338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46295" y="1544814"/>
            <a:ext cx="34834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In the popular district of La </a:t>
            </a:r>
            <a:r>
              <a:rPr lang="en-US" dirty="0" err="1"/>
              <a:t>Marsa</a:t>
            </a:r>
            <a:r>
              <a:rPr lang="en-US" dirty="0"/>
              <a:t>, </a:t>
            </a:r>
            <a:r>
              <a:rPr lang="en-US" dirty="0" smtClean="0"/>
              <a:t>Au </a:t>
            </a:r>
            <a:r>
              <a:rPr lang="en-US" dirty="0"/>
              <a:t>bon </a:t>
            </a:r>
            <a:r>
              <a:rPr lang="en-US" dirty="0" err="1"/>
              <a:t>vieux</a:t>
            </a:r>
            <a:r>
              <a:rPr lang="en-US" dirty="0"/>
              <a:t> temps restaurant offers a mix of different venues with good food and excellent atmosphere. </a:t>
            </a:r>
            <a:endParaRPr lang="en-US" dirty="0" smtClean="0"/>
          </a:p>
          <a:p>
            <a:pPr algn="just"/>
            <a:r>
              <a:rPr lang="en-US" dirty="0" smtClean="0"/>
              <a:t>Italian cuisine is the focus of the </a:t>
            </a:r>
            <a:r>
              <a:rPr lang="en-US" dirty="0" err="1" smtClean="0"/>
              <a:t>menue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Open everyday except Sunday between 12:00 and 00:00</a:t>
            </a:r>
          </a:p>
          <a:p>
            <a:pPr algn="just"/>
            <a:r>
              <a:rPr lang="en-US" dirty="0" smtClean="0"/>
              <a:t>Reservation is a must.</a:t>
            </a:r>
          </a:p>
          <a:p>
            <a:pPr algn="just"/>
            <a:r>
              <a:rPr lang="en-US" dirty="0" smtClean="0"/>
              <a:t>Address: Rue </a:t>
            </a:r>
            <a:r>
              <a:rPr lang="en-US" dirty="0" err="1" smtClean="0"/>
              <a:t>Abou-Kacem-Chebbi</a:t>
            </a:r>
            <a:r>
              <a:rPr lang="en-US" dirty="0" smtClean="0"/>
              <a:t> , La </a:t>
            </a:r>
            <a:r>
              <a:rPr lang="en-US" dirty="0" err="1" smtClean="0"/>
              <a:t>Marsa</a:t>
            </a:r>
            <a:endParaRPr lang="en-US" dirty="0" smtClean="0"/>
          </a:p>
          <a:p>
            <a:pPr algn="just"/>
            <a:r>
              <a:rPr lang="en-US" dirty="0" smtClean="0"/>
              <a:t>Tel: +216 71 749 060</a:t>
            </a:r>
          </a:p>
          <a:p>
            <a:pPr algn="just"/>
            <a:r>
              <a:rPr lang="en-US" dirty="0" smtClean="0"/>
              <a:t>Distance: 15 minutes drive</a:t>
            </a:r>
          </a:p>
          <a:p>
            <a:pPr algn="just"/>
            <a:r>
              <a:rPr lang="en-US" dirty="0" smtClean="0"/>
              <a:t>Dress Code: Smart Casual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3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871" y="-34884"/>
            <a:ext cx="10353762" cy="97045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Cliff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2" b="3019"/>
          <a:stretch/>
        </p:blipFill>
        <p:spPr>
          <a:xfrm>
            <a:off x="7955695" y="4048530"/>
            <a:ext cx="3814055" cy="249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41737" y="1229818"/>
            <a:ext cx="7315200" cy="24929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Cliff is a restaurant located in La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Marsa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offers Mediterranean, French and seafood cuisine.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has a terrace with sea view and access for disabled guests. The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restaurant welcomes you in a romantic, chic and familiar ambience.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everyday between 12:00 and 01:00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Reservation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a must.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Address: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Sidi Dhrif, la Corniche , La </a:t>
            </a:r>
            <a:r>
              <a:rPr lang="it-IT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Marsa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+216 </a:t>
            </a:r>
            <a:r>
              <a:rPr lang="en-US" dirty="0"/>
              <a:t>+216 24 777 </a:t>
            </a:r>
            <a:r>
              <a:rPr lang="en-US" dirty="0" smtClean="0"/>
              <a:t>040 /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+216 71 980 179 </a:t>
            </a:r>
            <a:endParaRPr lang="en-US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en-US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Distance: 20 Minutes drive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Dress Code: Smart Casual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426" b="3746"/>
          <a:stretch/>
        </p:blipFill>
        <p:spPr>
          <a:xfrm>
            <a:off x="7955695" y="1370192"/>
            <a:ext cx="3868443" cy="2445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7" y="4017061"/>
            <a:ext cx="5757834" cy="25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53" y="-126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Golfe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32" y="715953"/>
            <a:ext cx="3651173" cy="2864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07268" y="1052193"/>
            <a:ext cx="34830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the bay towards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Gammarth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a residential street, the modern decor and glamorous step-to-the-sand setting of this restaurant is a surprise.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dishes like grilled sardines, pasta with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bottarga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steak with Montpellier butter with good local wines.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9" y="654138"/>
            <a:ext cx="3321268" cy="292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9" y="3850584"/>
            <a:ext cx="7159072" cy="274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804627" y="4345832"/>
            <a:ext cx="4198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everyday from 12:00 to 00:00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Reservation is a must.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Rue El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Arbi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Zarrouk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La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Marsa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+216 71 748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219</a:t>
            </a:r>
          </a:p>
          <a:p>
            <a:pPr algn="just"/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 minutes drive</a:t>
            </a:r>
          </a:p>
          <a:p>
            <a:pPr algn="just"/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Dress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Smart Casual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0" y="5039716"/>
            <a:ext cx="12192000" cy="1471447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Restaurants - Carthage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50" y="567559"/>
            <a:ext cx="6690273" cy="48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3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Restaurant of la 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Villa Didon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0520" y="1562239"/>
            <a:ext cx="39159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Overlooking the bay of T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unis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restaurant of La Villa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Didon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panoramic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area with an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 kitchen where the singular ways of cooking permit the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creation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multiethnic dishes where cultures and ingredients tastefully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meet.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unique selection of international and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tunisian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wines shall accompany your culinary wanderings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 everyday between 12:00 - 15:00 and 20:00 – 23:00</a:t>
            </a:r>
          </a:p>
          <a:p>
            <a:pPr algn="just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Reservation is a must.</a:t>
            </a:r>
          </a:p>
          <a:p>
            <a:pPr algn="just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Address: </a:t>
            </a:r>
            <a:r>
              <a:rPr lang="da-DK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a-DK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treet </a:t>
            </a:r>
            <a:r>
              <a:rPr lang="da-DK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a-DK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endes </a:t>
            </a:r>
            <a:r>
              <a:rPr lang="da-DK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a-DK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rance, Carthage Byrsa</a:t>
            </a:r>
          </a:p>
          <a:p>
            <a:pPr algn="just"/>
            <a:r>
              <a:rPr lang="da-DK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</a:t>
            </a:r>
            <a:r>
              <a:rPr lang="da-DK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+216 71 733 </a:t>
            </a:r>
            <a:r>
              <a:rPr lang="da-DK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433</a:t>
            </a:r>
          </a:p>
          <a:p>
            <a:pPr algn="just"/>
            <a:r>
              <a:rPr lang="da-DK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Distance: 20 minutes drive</a:t>
            </a:r>
          </a:p>
          <a:p>
            <a:pPr algn="just"/>
            <a:r>
              <a:rPr lang="da-DK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Dress Code: Smart Casual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r="23638"/>
          <a:stretch/>
        </p:blipFill>
        <p:spPr>
          <a:xfrm>
            <a:off x="258617" y="4100789"/>
            <a:ext cx="6964733" cy="250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0" r="2467" b="-108"/>
          <a:stretch/>
        </p:blipFill>
        <p:spPr>
          <a:xfrm>
            <a:off x="258617" y="1401804"/>
            <a:ext cx="6964733" cy="24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15" y="582011"/>
            <a:ext cx="7281370" cy="4766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924096"/>
            <a:ext cx="12191999" cy="1639615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Restaurants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-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 La Medina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30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 perchoir of la 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Villa Didon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67" y="2572489"/>
            <a:ext cx="3778505" cy="2284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0" y="1452432"/>
            <a:ext cx="4887523" cy="2240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" b="833"/>
          <a:stretch/>
        </p:blipFill>
        <p:spPr>
          <a:xfrm>
            <a:off x="168413" y="4073554"/>
            <a:ext cx="4884600" cy="24233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9711" y="1660635"/>
            <a:ext cx="28443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Perched on the hill of Carthage, this lounge bar covered with greenery such as a garden of Eden is the ideal place for a casual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drink.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Perchoir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offers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an Asian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card.</a:t>
            </a:r>
          </a:p>
          <a:p>
            <a:pPr algn="just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everyday between 12:00 - 15:00 and 20:00 – 23:00</a:t>
            </a:r>
          </a:p>
          <a:p>
            <a:pPr algn="just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Reservation is a must.</a:t>
            </a:r>
          </a:p>
          <a:p>
            <a:pPr algn="just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Address: Street Mendes France, Carthage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Byrsa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Tel: +216 71 733 433</a:t>
            </a:r>
          </a:p>
          <a:p>
            <a:pPr algn="just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Distance: 20 minutes drive</a:t>
            </a:r>
          </a:p>
          <a:p>
            <a:pPr algn="just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Dress Code: Smart Casual</a:t>
            </a:r>
          </a:p>
          <a:p>
            <a:pPr algn="just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23799"/>
            <a:ext cx="12192000" cy="1471447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Restaurants – La </a:t>
            </a:r>
            <a:r>
              <a:rPr lang="en-US" sz="6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Soukra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31" y="387950"/>
            <a:ext cx="7808310" cy="501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7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Closerie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Soukra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" b="9488"/>
          <a:stretch/>
        </p:blipFill>
        <p:spPr>
          <a:xfrm>
            <a:off x="489284" y="1484252"/>
            <a:ext cx="4548126" cy="293106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08" y="3273923"/>
            <a:ext cx="5428666" cy="316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27909" y="1648227"/>
            <a:ext cx="5428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Closerie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one of the best restaurant that allows you to escape the city's hectic lifestyle with a spirit, an atmosphere, a symbiosis that comes from the encounter between a gourmet and refined Italian-Mediterranean cuisine.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417" y="4574006"/>
            <a:ext cx="46009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everyday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except Monday between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12:00 and 00:00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Reservation is a must.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Km.16,Sidi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Fredj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Soukra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+216 70 938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537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Distance: 20 minutes drive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Dress Code: Smart Casual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5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Firma, La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Soukra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51" y="1350612"/>
            <a:ext cx="3738349" cy="240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3" y="1632991"/>
            <a:ext cx="3019716" cy="4479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00633" y="1705369"/>
            <a:ext cx="3147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El Firma is </a:t>
            </a:r>
            <a:r>
              <a:rPr lang="en-US" dirty="0" smtClean="0"/>
              <a:t>1920s </a:t>
            </a:r>
            <a:r>
              <a:rPr lang="en-US" dirty="0"/>
              <a:t>farmhouse setting, mysteriously out of the way and walled by towering </a:t>
            </a:r>
            <a:r>
              <a:rPr lang="en-US" dirty="0" smtClean="0"/>
              <a:t>eucalypts and the </a:t>
            </a:r>
            <a:r>
              <a:rPr lang="en-US" dirty="0"/>
              <a:t>much-hyped contemporary menu is </a:t>
            </a:r>
            <a:r>
              <a:rPr lang="en-US" dirty="0" smtClean="0"/>
              <a:t>ironically </a:t>
            </a:r>
            <a:r>
              <a:rPr lang="en-US" dirty="0"/>
              <a:t>‘</a:t>
            </a:r>
            <a:r>
              <a:rPr lang="en-US" dirty="0" smtClean="0"/>
              <a:t>80s.</a:t>
            </a:r>
          </a:p>
          <a:p>
            <a:pPr algn="just"/>
            <a:r>
              <a:rPr lang="en-US" dirty="0" smtClean="0"/>
              <a:t>The restaurant offers </a:t>
            </a:r>
            <a:r>
              <a:rPr lang="en-US" dirty="0"/>
              <a:t>a </a:t>
            </a:r>
            <a:r>
              <a:rPr lang="en-US" dirty="0" err="1" smtClean="0"/>
              <a:t>refind</a:t>
            </a:r>
            <a:r>
              <a:rPr lang="en-US" dirty="0" smtClean="0"/>
              <a:t> Mediterranean cuisine.</a:t>
            </a:r>
          </a:p>
          <a:p>
            <a:r>
              <a:rPr lang="en-US" dirty="0" smtClean="0"/>
              <a:t>Open from Tuesday to Sunday between 20:00 and 01:00</a:t>
            </a:r>
          </a:p>
          <a:p>
            <a:r>
              <a:rPr lang="en-US" dirty="0" smtClean="0"/>
              <a:t>Reservation is a must.</a:t>
            </a:r>
          </a:p>
          <a:p>
            <a:r>
              <a:rPr lang="en-US" dirty="0" smtClean="0"/>
              <a:t>Address: </a:t>
            </a:r>
            <a:r>
              <a:rPr lang="fr-FR" dirty="0"/>
              <a:t>R. des </a:t>
            </a:r>
            <a:r>
              <a:rPr lang="fr-FR" dirty="0" err="1" smtClean="0"/>
              <a:t>Fruits,Choutrana</a:t>
            </a:r>
            <a:r>
              <a:rPr lang="fr-FR" dirty="0" smtClean="0"/>
              <a:t> </a:t>
            </a:r>
            <a:r>
              <a:rPr lang="fr-FR" dirty="0"/>
              <a:t>III , </a:t>
            </a:r>
            <a:r>
              <a:rPr lang="fr-FR" dirty="0" smtClean="0"/>
              <a:t>Tunis</a:t>
            </a:r>
          </a:p>
          <a:p>
            <a:r>
              <a:rPr lang="fr-FR" dirty="0"/>
              <a:t>Tel:  +216 71 863 </a:t>
            </a:r>
            <a:r>
              <a:rPr lang="fr-FR" dirty="0" smtClean="0"/>
              <a:t>089</a:t>
            </a:r>
          </a:p>
          <a:p>
            <a:r>
              <a:rPr lang="fr-FR" dirty="0" smtClean="0"/>
              <a:t>Distance: 25 minutes drive</a:t>
            </a:r>
          </a:p>
          <a:p>
            <a:r>
              <a:rPr lang="fr-FR" dirty="0" err="1" smtClean="0"/>
              <a:t>Dress</a:t>
            </a:r>
            <a:r>
              <a:rPr lang="fr-FR" dirty="0" smtClean="0"/>
              <a:t> Code: Smart </a:t>
            </a:r>
            <a:r>
              <a:rPr lang="fr-FR" dirty="0" err="1" smtClean="0"/>
              <a:t>Casual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0" r="881" b="16859"/>
          <a:stretch/>
        </p:blipFill>
        <p:spPr>
          <a:xfrm>
            <a:off x="7120036" y="3967527"/>
            <a:ext cx="4729177" cy="26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23799"/>
            <a:ext cx="12192000" cy="1471447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Restaurants – Les </a:t>
            </a:r>
            <a:r>
              <a:rPr lang="en-US" sz="6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Berges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duLac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2" y="476250"/>
            <a:ext cx="8408276" cy="500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7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5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Lemdina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Les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berges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Lac I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" b="6195"/>
          <a:stretch/>
        </p:blipFill>
        <p:spPr>
          <a:xfrm>
            <a:off x="6893408" y="1415683"/>
            <a:ext cx="4786213" cy="287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1"/>
          <a:stretch/>
        </p:blipFill>
        <p:spPr>
          <a:xfrm>
            <a:off x="453880" y="3448594"/>
            <a:ext cx="5923809" cy="299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3880" y="1773163"/>
            <a:ext cx="5043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Located at Lac 1, at Habib </a:t>
            </a:r>
            <a:r>
              <a:rPr lang="en-US" dirty="0" err="1"/>
              <a:t>Achour</a:t>
            </a:r>
            <a:r>
              <a:rPr lang="en-US" dirty="0"/>
              <a:t> Avenue. </a:t>
            </a:r>
            <a:r>
              <a:rPr lang="en-US" dirty="0" err="1"/>
              <a:t>Lemdina</a:t>
            </a:r>
            <a:r>
              <a:rPr lang="en-US" dirty="0"/>
              <a:t> combines the setting and cozy atmosphere of its tea room with a unique atmosphere inspired by typical Tunisian décor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3408" y="4405031"/>
            <a:ext cx="49517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/>
              <a:t>Open from Monday to Saturday between 08:00 and 22:00</a:t>
            </a:r>
          </a:p>
          <a:p>
            <a:pPr algn="just"/>
            <a:r>
              <a:rPr lang="en-US" sz="1700" dirty="0"/>
              <a:t>Reservation is a must.</a:t>
            </a:r>
          </a:p>
          <a:p>
            <a:pPr algn="just"/>
            <a:r>
              <a:rPr lang="en-US" sz="1700" dirty="0"/>
              <a:t>Address: </a:t>
            </a:r>
            <a:r>
              <a:rPr lang="fr-FR" sz="1700" dirty="0"/>
              <a:t>Les Berges du Lac 1 à coté </a:t>
            </a:r>
            <a:r>
              <a:rPr lang="fr-FR" sz="1700" dirty="0" err="1"/>
              <a:t>hotel</a:t>
            </a:r>
            <a:r>
              <a:rPr lang="fr-FR" sz="1700" dirty="0"/>
              <a:t> Acropole ,Tunis, </a:t>
            </a:r>
            <a:r>
              <a:rPr lang="fr-FR" sz="1700" dirty="0" err="1"/>
              <a:t>Tunisia</a:t>
            </a:r>
            <a:r>
              <a:rPr lang="fr-FR" sz="1700" dirty="0"/>
              <a:t> </a:t>
            </a:r>
          </a:p>
          <a:p>
            <a:pPr algn="just"/>
            <a:r>
              <a:rPr lang="fr-FR" sz="1700" dirty="0"/>
              <a:t>Tel:  </a:t>
            </a:r>
            <a:r>
              <a:rPr lang="en-US" sz="1700" dirty="0"/>
              <a:t>+216 55 113 333</a:t>
            </a:r>
          </a:p>
          <a:p>
            <a:pPr algn="just"/>
            <a:r>
              <a:rPr lang="fr-FR" sz="1700" dirty="0"/>
              <a:t>Distance: 25 minutes drive</a:t>
            </a:r>
          </a:p>
          <a:p>
            <a:pPr algn="just"/>
            <a:r>
              <a:rPr lang="fr-FR" sz="1700" dirty="0" err="1"/>
              <a:t>Dress</a:t>
            </a:r>
            <a:r>
              <a:rPr lang="fr-FR" sz="1700" dirty="0"/>
              <a:t> Code: Smart </a:t>
            </a:r>
            <a:r>
              <a:rPr lang="fr-FR" sz="1700" dirty="0" err="1"/>
              <a:t>Casual</a:t>
            </a:r>
            <a:endParaRPr lang="en-US" sz="17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9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69" y="505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 El Jeld, Tunis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2" y="1389886"/>
            <a:ext cx="3663824" cy="243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2" y="4032782"/>
            <a:ext cx="3663824" cy="243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372308" y="1568906"/>
            <a:ext cx="35249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exceptional setting of an old house, walls covered with traditional ceramic tiles, the ceiling is covered in real lace. Balconies and small saloons overlooking a patio.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Jeld offers typical refined Tunisian cuisine.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from Monday to Saturday between 13:30 and 00:00 and reservation is a must.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</a:t>
            </a:r>
            <a:r>
              <a:rPr lang="es-ES" dirty="0"/>
              <a:t> Rue Dar </a:t>
            </a:r>
            <a:r>
              <a:rPr lang="es-ES" dirty="0" smtClean="0"/>
              <a:t>El </a:t>
            </a:r>
            <a:r>
              <a:rPr lang="es-ES" dirty="0" err="1" smtClean="0"/>
              <a:t>Jeld</a:t>
            </a:r>
            <a:r>
              <a:rPr lang="es-ES" dirty="0" smtClean="0"/>
              <a:t>,</a:t>
            </a:r>
            <a:r>
              <a:rPr lang="es-ES" dirty="0"/>
              <a:t> </a:t>
            </a:r>
            <a:r>
              <a:rPr lang="es-ES" dirty="0" err="1"/>
              <a:t>Tunis</a:t>
            </a:r>
            <a:r>
              <a:rPr lang="es-ES" dirty="0"/>
              <a:t> </a:t>
            </a:r>
            <a:r>
              <a:rPr lang="es-ES" dirty="0" smtClean="0"/>
              <a:t>Tel: </a:t>
            </a:r>
            <a:r>
              <a:rPr lang="en-US" dirty="0"/>
              <a:t>+216 71 560 </a:t>
            </a:r>
            <a:r>
              <a:rPr lang="en-US" dirty="0" smtClean="0"/>
              <a:t>916</a:t>
            </a:r>
          </a:p>
          <a:p>
            <a:pPr algn="just"/>
            <a:r>
              <a:rPr lang="es-ES" dirty="0" err="1" smtClean="0"/>
              <a:t>Distance</a:t>
            </a:r>
            <a:r>
              <a:rPr lang="es-ES" dirty="0" smtClean="0"/>
              <a:t>: 40 minutes drive</a:t>
            </a:r>
          </a:p>
          <a:p>
            <a:pPr algn="just"/>
            <a:r>
              <a:rPr lang="es-ES" dirty="0" err="1" smtClean="0"/>
              <a:t>Dress</a:t>
            </a:r>
            <a:r>
              <a:rPr lang="es-ES" dirty="0" smtClean="0"/>
              <a:t> </a:t>
            </a:r>
            <a:r>
              <a:rPr lang="es-ES" dirty="0" err="1" smtClean="0"/>
              <a:t>code</a:t>
            </a:r>
            <a:r>
              <a:rPr lang="es-ES" dirty="0" smtClean="0"/>
              <a:t>: Smart casual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00" y="2519644"/>
            <a:ext cx="3706135" cy="273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0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5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Fondouk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Attarine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2746" y="1588729"/>
            <a:ext cx="4643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At the heart of the souks, a caravanserai </a:t>
            </a:r>
            <a:r>
              <a:rPr lang="en-US" dirty="0" err="1" smtClean="0"/>
              <a:t>rehabilated</a:t>
            </a:r>
            <a:r>
              <a:rPr lang="en-US" dirty="0" smtClean="0"/>
              <a:t> to a house of crafts and restaurant.</a:t>
            </a:r>
          </a:p>
          <a:p>
            <a:pPr algn="just"/>
            <a:r>
              <a:rPr lang="en-US" dirty="0" err="1" smtClean="0"/>
              <a:t>Fondouk</a:t>
            </a:r>
            <a:r>
              <a:rPr lang="en-US" dirty="0" smtClean="0"/>
              <a:t> El </a:t>
            </a:r>
            <a:r>
              <a:rPr lang="en-US" dirty="0" err="1" smtClean="0"/>
              <a:t>Attarine</a:t>
            </a:r>
            <a:r>
              <a:rPr lang="en-US" dirty="0" smtClean="0"/>
              <a:t> serves typical traditional Tunisian food.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835" y="4834053"/>
            <a:ext cx="6266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Open everyday except Sunday between 10:00 and 18:00</a:t>
            </a:r>
          </a:p>
          <a:p>
            <a:r>
              <a:rPr lang="en-US" dirty="0" smtClean="0"/>
              <a:t>Reservation is a must.</a:t>
            </a:r>
          </a:p>
          <a:p>
            <a:r>
              <a:rPr lang="en-US" dirty="0" smtClean="0"/>
              <a:t>Address: Souk El </a:t>
            </a:r>
            <a:r>
              <a:rPr lang="en-US" dirty="0" err="1" smtClean="0"/>
              <a:t>Attarine</a:t>
            </a:r>
            <a:r>
              <a:rPr lang="en-US" dirty="0" smtClean="0"/>
              <a:t>, Tunis La Medina</a:t>
            </a:r>
          </a:p>
          <a:p>
            <a:r>
              <a:rPr lang="fr-FR" dirty="0" smtClean="0"/>
              <a:t>Tel</a:t>
            </a:r>
            <a:r>
              <a:rPr lang="fr-FR" dirty="0"/>
              <a:t>:  +</a:t>
            </a:r>
            <a:r>
              <a:rPr lang="fr-FR" dirty="0" smtClean="0"/>
              <a:t>216 71 322 244</a:t>
            </a:r>
          </a:p>
          <a:p>
            <a:r>
              <a:rPr lang="fr-FR" dirty="0" smtClean="0"/>
              <a:t>Distance: 40 minutes drive</a:t>
            </a:r>
          </a:p>
          <a:p>
            <a:r>
              <a:rPr lang="fr-FR" dirty="0" err="1" smtClean="0"/>
              <a:t>Dress</a:t>
            </a:r>
            <a:r>
              <a:rPr lang="fr-FR" dirty="0" smtClean="0"/>
              <a:t> Code: Smart </a:t>
            </a:r>
            <a:r>
              <a:rPr lang="fr-FR" dirty="0" err="1" smtClean="0"/>
              <a:t>Casual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4" y="1298062"/>
            <a:ext cx="5471946" cy="3283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45" y="3536419"/>
            <a:ext cx="4643697" cy="29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86" y="-429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Ali, La Medina, Tunis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486" y="1382573"/>
            <a:ext cx="68182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Ali is a result of transformation from a burned down residential building to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venue where culture, nostalgic charm and modern comfort live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harmony,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traditional Tunisian gastronomy.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from Monday to Saturday between 13:30 and 22:00.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eservation is a must.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</a:t>
            </a:r>
            <a:r>
              <a:rPr lang="en-US" dirty="0"/>
              <a:t>45 </a:t>
            </a:r>
            <a:r>
              <a:rPr lang="en-US" dirty="0" err="1"/>
              <a:t>Bis</a:t>
            </a:r>
            <a:r>
              <a:rPr lang="en-US" dirty="0"/>
              <a:t> Rue </a:t>
            </a:r>
            <a:r>
              <a:rPr lang="en-US" dirty="0" err="1"/>
              <a:t>Jemaa</a:t>
            </a:r>
            <a:r>
              <a:rPr lang="en-US" dirty="0"/>
              <a:t> </a:t>
            </a:r>
            <a:r>
              <a:rPr lang="en-US" dirty="0" err="1"/>
              <a:t>Zitouna</a:t>
            </a:r>
            <a:r>
              <a:rPr lang="en-US" dirty="0"/>
              <a:t> La Medina , </a:t>
            </a:r>
            <a:r>
              <a:rPr lang="en-US" dirty="0" smtClean="0"/>
              <a:t>Tunis.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+216 71 321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927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Distance: 40 minutes drive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Dress code: Smart casual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2" y="4178753"/>
            <a:ext cx="5658930" cy="246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01" y="3677602"/>
            <a:ext cx="2963917" cy="296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01" y="1251081"/>
            <a:ext cx="2963918" cy="222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8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28441"/>
            <a:ext cx="12192000" cy="993228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Restaurants - La </a:t>
            </a:r>
            <a:r>
              <a:rPr lang="en-US" sz="6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  <a:cs typeface="Times New Roman" panose="02020603050405020304" pitchFamily="18" charset="0"/>
              </a:rPr>
              <a:t>Goulette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13" y="430923"/>
            <a:ext cx="7343173" cy="49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5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Spigola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Goulette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2814" y="1924727"/>
            <a:ext cx="29639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Ristorante La </a:t>
            </a:r>
            <a:r>
              <a:rPr lang="en-US" dirty="0" err="1"/>
              <a:t>Spigola</a:t>
            </a:r>
            <a:r>
              <a:rPr lang="en-US" dirty="0"/>
              <a:t> welcomes you in a family atmosphere, lively and convivial and offers specialties Seafood, Italian and Mediterranean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Open </a:t>
            </a:r>
            <a:r>
              <a:rPr lang="en-US" dirty="0" smtClean="0"/>
              <a:t>everyday between 12:00 and 00:00</a:t>
            </a:r>
            <a:endParaRPr lang="en-US" dirty="0"/>
          </a:p>
          <a:p>
            <a:pPr algn="just"/>
            <a:r>
              <a:rPr lang="en-US" dirty="0"/>
              <a:t>Reservation is a </a:t>
            </a:r>
            <a:r>
              <a:rPr lang="en-US" dirty="0" smtClean="0"/>
              <a:t>must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dirty="0"/>
              <a:t>Address: Rue Franklin Roosevelt, La </a:t>
            </a:r>
            <a:r>
              <a:rPr lang="en-US" dirty="0" err="1"/>
              <a:t>Goullette</a:t>
            </a:r>
            <a:endParaRPr lang="en-US" dirty="0"/>
          </a:p>
          <a:p>
            <a:pPr algn="just"/>
            <a:r>
              <a:rPr lang="en-US" dirty="0"/>
              <a:t>Tel:   </a:t>
            </a:r>
            <a:r>
              <a:rPr lang="en-US" dirty="0"/>
              <a:t>+216 71 738 345</a:t>
            </a:r>
            <a:endParaRPr lang="en-US" dirty="0"/>
          </a:p>
          <a:p>
            <a:pPr algn="just"/>
            <a:r>
              <a:rPr lang="en-US" dirty="0"/>
              <a:t>Distance: </a:t>
            </a:r>
            <a:r>
              <a:rPr lang="en-US" dirty="0" smtClean="0"/>
              <a:t>25</a:t>
            </a:r>
            <a:r>
              <a:rPr lang="en-US" dirty="0" smtClean="0"/>
              <a:t> </a:t>
            </a:r>
            <a:r>
              <a:rPr lang="en-US" dirty="0"/>
              <a:t>minutes drive</a:t>
            </a:r>
          </a:p>
          <a:p>
            <a:pPr algn="just"/>
            <a:r>
              <a:rPr lang="en-US" dirty="0"/>
              <a:t>Dress Code: Smart Casual</a:t>
            </a:r>
          </a:p>
          <a:p>
            <a:pPr algn="just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7" y="4241708"/>
            <a:ext cx="4230579" cy="162202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26602" t="20228" r="641" b="12250"/>
          <a:stretch/>
        </p:blipFill>
        <p:spPr bwMode="auto">
          <a:xfrm>
            <a:off x="7487635" y="1692772"/>
            <a:ext cx="4324350" cy="2154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25962" t="20512" r="-160" b="20513"/>
          <a:stretch/>
        </p:blipFill>
        <p:spPr bwMode="auto">
          <a:xfrm>
            <a:off x="214884" y="1761031"/>
            <a:ext cx="4105275" cy="1896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5"/>
          <a:srcRect l="34295" t="11681" r="7853" b="12821"/>
          <a:stretch/>
        </p:blipFill>
        <p:spPr bwMode="auto">
          <a:xfrm>
            <a:off x="7945821" y="4120051"/>
            <a:ext cx="3407979" cy="233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50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50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Café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Vert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Goulette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0372" y="1924727"/>
            <a:ext cx="28903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Good restaurant with typical Tunisian </a:t>
            </a:r>
            <a:r>
              <a:rPr lang="en-US" dirty="0" smtClean="0"/>
              <a:t>dishes. </a:t>
            </a:r>
            <a:r>
              <a:rPr lang="en-US" dirty="0"/>
              <a:t>Excellent salad </a:t>
            </a:r>
            <a:r>
              <a:rPr lang="en-US" dirty="0" err="1"/>
              <a:t>méchouia</a:t>
            </a:r>
            <a:r>
              <a:rPr lang="en-US" dirty="0"/>
              <a:t>, </a:t>
            </a:r>
            <a:r>
              <a:rPr lang="en-US" dirty="0" err="1"/>
              <a:t>calamares</a:t>
            </a:r>
            <a:r>
              <a:rPr lang="en-US" dirty="0"/>
              <a:t>, seafood and </a:t>
            </a:r>
            <a:r>
              <a:rPr lang="en-US" dirty="0" err="1"/>
              <a:t>bric</a:t>
            </a:r>
            <a:r>
              <a:rPr lang="en-US" dirty="0"/>
              <a:t> with egg. Good atmosphere </a:t>
            </a:r>
            <a:r>
              <a:rPr lang="en-US" dirty="0" smtClean="0"/>
              <a:t>and service.</a:t>
            </a:r>
          </a:p>
          <a:p>
            <a:pPr algn="just"/>
            <a:r>
              <a:rPr lang="en-US" dirty="0" smtClean="0"/>
              <a:t>Open </a:t>
            </a:r>
            <a:r>
              <a:rPr lang="en-US" dirty="0" smtClean="0"/>
              <a:t>everyday between 12:00 and 00:00</a:t>
            </a:r>
            <a:endParaRPr lang="en-US" dirty="0"/>
          </a:p>
          <a:p>
            <a:pPr algn="just"/>
            <a:r>
              <a:rPr lang="en-US" dirty="0"/>
              <a:t>Reservation is a </a:t>
            </a:r>
            <a:r>
              <a:rPr lang="en-US" dirty="0" smtClean="0"/>
              <a:t>must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dirty="0"/>
              <a:t>Address: </a:t>
            </a:r>
            <a:r>
              <a:rPr lang="en-US" dirty="0"/>
              <a:t>68, av. Franklin </a:t>
            </a:r>
            <a:r>
              <a:rPr lang="en-US" dirty="0" smtClean="0"/>
              <a:t>Roosevelt, </a:t>
            </a:r>
            <a:r>
              <a:rPr lang="en-US" dirty="0"/>
              <a:t>la </a:t>
            </a:r>
            <a:r>
              <a:rPr lang="en-US" dirty="0" err="1" smtClean="0"/>
              <a:t>Goulette</a:t>
            </a:r>
            <a:endParaRPr lang="en-US" dirty="0" smtClean="0"/>
          </a:p>
          <a:p>
            <a:pPr algn="just"/>
            <a:r>
              <a:rPr lang="en-US" dirty="0" smtClean="0"/>
              <a:t>Tel: </a:t>
            </a:r>
            <a:r>
              <a:rPr lang="en-US" dirty="0" smtClean="0"/>
              <a:t>+216 </a:t>
            </a:r>
            <a:r>
              <a:rPr lang="en-US" dirty="0"/>
              <a:t>71 736 </a:t>
            </a:r>
            <a:r>
              <a:rPr lang="en-US" dirty="0" smtClean="0"/>
              <a:t>156</a:t>
            </a:r>
          </a:p>
          <a:p>
            <a:pPr algn="just"/>
            <a:r>
              <a:rPr lang="en-US" dirty="0" smtClean="0"/>
              <a:t>Distance</a:t>
            </a:r>
            <a:r>
              <a:rPr lang="en-US" dirty="0"/>
              <a:t>: </a:t>
            </a:r>
            <a:r>
              <a:rPr lang="en-US" dirty="0" smtClean="0"/>
              <a:t>25</a:t>
            </a:r>
            <a:r>
              <a:rPr lang="en-US" dirty="0" smtClean="0"/>
              <a:t> </a:t>
            </a:r>
            <a:r>
              <a:rPr lang="en-US" dirty="0"/>
              <a:t>minutes drive</a:t>
            </a:r>
          </a:p>
          <a:p>
            <a:pPr algn="just"/>
            <a:r>
              <a:rPr lang="en-US" dirty="0"/>
              <a:t>Dress Code: Smart Casual</a:t>
            </a:r>
          </a:p>
          <a:p>
            <a:pPr algn="just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3" y="4048385"/>
            <a:ext cx="4020850" cy="2667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3953"/>
            <a:ext cx="3752016" cy="2518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93" y="1890180"/>
            <a:ext cx="3642491" cy="42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5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Goulette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6209" y="1924727"/>
            <a:ext cx="28850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Restaurant La </a:t>
            </a:r>
            <a:r>
              <a:rPr lang="en-US" dirty="0" err="1"/>
              <a:t>Mer</a:t>
            </a:r>
            <a:r>
              <a:rPr lang="en-US" dirty="0"/>
              <a:t> welcomes you in a romantic, intimate and family atmosphere and offers Tunisian specialties and </a:t>
            </a:r>
            <a:r>
              <a:rPr lang="en-US" dirty="0" smtClean="0"/>
              <a:t>seafood.</a:t>
            </a:r>
          </a:p>
          <a:p>
            <a:pPr algn="just"/>
            <a:r>
              <a:rPr lang="en-US" dirty="0"/>
              <a:t>Open </a:t>
            </a:r>
            <a:r>
              <a:rPr lang="en-US" dirty="0" smtClean="0"/>
              <a:t>everyday between 12:00 and 00:00</a:t>
            </a:r>
            <a:endParaRPr lang="en-US" dirty="0"/>
          </a:p>
          <a:p>
            <a:pPr algn="just"/>
            <a:r>
              <a:rPr lang="en-US" dirty="0"/>
              <a:t>Reservation is a must.</a:t>
            </a:r>
          </a:p>
          <a:p>
            <a:pPr algn="just"/>
            <a:r>
              <a:rPr lang="en-US" dirty="0"/>
              <a:t>Address: Rue Franklin Roosevelt, La </a:t>
            </a:r>
            <a:r>
              <a:rPr lang="en-US" dirty="0" err="1"/>
              <a:t>Goullette</a:t>
            </a:r>
            <a:endParaRPr lang="en-US" dirty="0"/>
          </a:p>
          <a:p>
            <a:pPr algn="just"/>
            <a:r>
              <a:rPr lang="en-US" dirty="0"/>
              <a:t>Tel:   +216 71 735 802</a:t>
            </a:r>
          </a:p>
          <a:p>
            <a:pPr algn="just"/>
            <a:r>
              <a:rPr lang="en-US" dirty="0"/>
              <a:t>Distance: 35 minutes drive</a:t>
            </a:r>
          </a:p>
          <a:p>
            <a:pPr algn="just"/>
            <a:r>
              <a:rPr lang="en-US" dirty="0"/>
              <a:t>Dress Code: Smart Casual</a:t>
            </a:r>
          </a:p>
          <a:p>
            <a:pPr algn="just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7" y="1298062"/>
            <a:ext cx="4038040" cy="2534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/>
          <a:stretch/>
        </p:blipFill>
        <p:spPr>
          <a:xfrm>
            <a:off x="306867" y="4048386"/>
            <a:ext cx="4031706" cy="257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33" y="2353377"/>
            <a:ext cx="4146006" cy="276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7912</TotalTime>
  <Words>1301</Words>
  <Application>Microsoft Office PowerPoint</Application>
  <PresentationFormat>Widescreen</PresentationFormat>
  <Paragraphs>149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Calisto MT</vt:lpstr>
      <vt:lpstr>Edwardian Script ITC</vt:lpstr>
      <vt:lpstr>Times New Roman</vt:lpstr>
      <vt:lpstr>Trebuchet MS</vt:lpstr>
      <vt:lpstr>Wingdings 2</vt:lpstr>
      <vt:lpstr>Slate</vt:lpstr>
      <vt:lpstr>Restaurants  Of Tunis</vt:lpstr>
      <vt:lpstr>Restaurants - La Medina</vt:lpstr>
      <vt:lpstr>Dar El Jeld, Tunis</vt:lpstr>
      <vt:lpstr>Fondouk El Attarine</vt:lpstr>
      <vt:lpstr>El Ali, La Medina, Tunis</vt:lpstr>
      <vt:lpstr>Restaurants - La Goulette</vt:lpstr>
      <vt:lpstr>La Spigola, La Goulette</vt:lpstr>
      <vt:lpstr>Le Café Vert, La Goulette</vt:lpstr>
      <vt:lpstr>La Mer, La Goulette</vt:lpstr>
      <vt:lpstr>Restaurants - Sidi Bousaid</vt:lpstr>
      <vt:lpstr>Dar Zarrouk, Sidi Bou Said</vt:lpstr>
      <vt:lpstr>Au Bon Vieux Temps Sidi Bou Said</vt:lpstr>
      <vt:lpstr>Restaurant La Villa Bleue</vt:lpstr>
      <vt:lpstr>Restaurants - La Marsa</vt:lpstr>
      <vt:lpstr>Au Bon Vieux Temps la Marsa</vt:lpstr>
      <vt:lpstr>The Cliff</vt:lpstr>
      <vt:lpstr>Le Golfe</vt:lpstr>
      <vt:lpstr>Restaurants - Carthage</vt:lpstr>
      <vt:lpstr>The Restaurant of la Villa Didon</vt:lpstr>
      <vt:lpstr>Le perchoir of la Villa Didon</vt:lpstr>
      <vt:lpstr>Restaurants – La Soukra</vt:lpstr>
      <vt:lpstr>La Closerie, La Soukra</vt:lpstr>
      <vt:lpstr>El Firma, La Soukra</vt:lpstr>
      <vt:lpstr>Restaurants – Les Berges duLac</vt:lpstr>
      <vt:lpstr>Lemdina, Les berges du Lac I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Ziyed Zaiem</dc:creator>
  <cp:lastModifiedBy>Fadia Mokadmi</cp:lastModifiedBy>
  <cp:revision>174</cp:revision>
  <dcterms:created xsi:type="dcterms:W3CDTF">2017-10-04T08:18:25Z</dcterms:created>
  <dcterms:modified xsi:type="dcterms:W3CDTF">2018-11-01T18:33:33Z</dcterms:modified>
</cp:coreProperties>
</file>