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6"/>
  </p:notesMasterIdLst>
  <p:sldIdLst>
    <p:sldId id="256" r:id="rId3"/>
    <p:sldId id="257" r:id="rId4"/>
    <p:sldId id="258" r:id="rId5"/>
  </p:sldIdLst>
  <p:sldSz cx="9144000" cy="514826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48" autoAdjust="0"/>
  </p:normalViewPr>
  <p:slideViewPr>
    <p:cSldViewPr>
      <p:cViewPr varScale="1">
        <p:scale>
          <a:sx n="115" d="100"/>
          <a:sy n="115" d="100"/>
        </p:scale>
        <p:origin x="684" y="102"/>
      </p:cViewPr>
      <p:guideLst>
        <p:guide orient="horz" pos="1622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de-DE" sz="180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0687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r>
              <a:rPr lang="de-DE"/>
              <a:t>26.04.12</a:t>
            </a:r>
          </a:p>
        </p:txBody>
      </p:sp>
      <p:sp>
        <p:nvSpPr>
          <p:cNvPr id="25611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8938" y="685800"/>
            <a:ext cx="6069012" cy="3417888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3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de-DE" sz="180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E9FA8402-FB08-4340-A223-78C594241F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32469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-128"/>
        <a:cs typeface="ヒラギノ角ゴ Pro W3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-128"/>
        <a:cs typeface="ヒラギノ角ゴ Pro W3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-128"/>
        <a:cs typeface="ヒラギノ角ゴ Pro W3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-128"/>
        <a:cs typeface="ヒラギノ角ゴ Pro W3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26.04.12</a:t>
            </a:r>
          </a:p>
        </p:txBody>
      </p:sp>
      <p:sp>
        <p:nvSpPr>
          <p:cNvPr id="27651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5FAC6BB-0790-6B45-94CD-9FA2BD3B6F96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1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2765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solidFill>
            <a:srgbClr val="FFFFFF"/>
          </a:solidFill>
          <a:ln/>
        </p:spPr>
      </p:sp>
      <p:sp>
        <p:nvSpPr>
          <p:cNvPr id="2765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4ED461-28F8-CA4F-BD2A-5BF9DCC08A32}" type="slidenum">
              <a:rPr lang="de-DE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</a:t>
            </a:fld>
            <a:endParaRPr lang="de-DE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1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26.04.12</a:t>
            </a:r>
          </a:p>
        </p:txBody>
      </p:sp>
      <p:sp>
        <p:nvSpPr>
          <p:cNvPr id="29699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FB66AFB-6D94-DE41-93F7-DCB7C48F9FBC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2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2970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solidFill>
            <a:srgbClr val="FFFFFF"/>
          </a:solidFill>
          <a:ln/>
        </p:spPr>
      </p:sp>
      <p:sp>
        <p:nvSpPr>
          <p:cNvPr id="2970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26.04.12</a:t>
            </a:r>
          </a:p>
        </p:txBody>
      </p:sp>
      <p:sp>
        <p:nvSpPr>
          <p:cNvPr id="31747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9C19A2C-E703-A148-92C3-A0C64DBFB6FA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3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3174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solidFill>
            <a:srgbClr val="FFFFFF"/>
          </a:solidFill>
          <a:ln/>
        </p:spPr>
      </p:sp>
      <p:sp>
        <p:nvSpPr>
          <p:cNvPr id="3174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23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90"/>
            <a:ext cx="8218488" cy="100581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575" y="1215562"/>
            <a:ext cx="8218488" cy="3108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81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7539" y="131090"/>
            <a:ext cx="2168525" cy="419249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090"/>
            <a:ext cx="6357938" cy="41924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801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07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57200"/>
            <a:ext cx="674688" cy="1577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4913"/>
            <a:ext cx="8218488" cy="3389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561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24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57200"/>
            <a:ext cx="674688" cy="1577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4837"/>
            <a:ext cx="4032250" cy="338927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4837"/>
            <a:ext cx="4033838" cy="338927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73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36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57200"/>
            <a:ext cx="674688" cy="1577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369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50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3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90"/>
            <a:ext cx="8218488" cy="100581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575" y="1215562"/>
            <a:ext cx="8218488" cy="310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411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428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57200"/>
            <a:ext cx="674688" cy="1577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4913"/>
            <a:ext cx="8218488" cy="3389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21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3364" y="-456432"/>
            <a:ext cx="2092325" cy="505054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-456432"/>
            <a:ext cx="6126163" cy="50505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6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6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90"/>
            <a:ext cx="8218488" cy="100581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575" y="1215562"/>
            <a:ext cx="4032250" cy="3108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215562"/>
            <a:ext cx="4033838" cy="3108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36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40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90"/>
            <a:ext cx="8218488" cy="100581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02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2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21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61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4"/>
          <p:cNvSpPr txBox="1">
            <a:spLocks noChangeArrowheads="1"/>
          </p:cNvSpPr>
          <p:nvPr userDrawn="1"/>
        </p:nvSpPr>
        <p:spPr bwMode="auto">
          <a:xfrm>
            <a:off x="381000" y="4249738"/>
            <a:ext cx="762000" cy="188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sz="2800">
                <a:solidFill>
                  <a:srgbClr val="000000"/>
                </a:solidFill>
                <a:latin typeface="DINBold" charset="0"/>
                <a:cs typeface="DINBold" charset="0"/>
              </a:rPr>
              <a:t>#</a:t>
            </a:r>
          </a:p>
        </p:txBody>
      </p:sp>
      <p:pic>
        <p:nvPicPr>
          <p:cNvPr id="4" name="Bild 3" descr="LAB14_PPT_Scholars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925" cy="5148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395288" y="433388"/>
            <a:ext cx="8280400" cy="0"/>
          </a:xfrm>
          <a:prstGeom prst="line">
            <a:avLst/>
          </a:prstGeom>
          <a:noFill/>
          <a:ln w="3240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6388" y="206375"/>
            <a:ext cx="685800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sz="1200" b="1">
                <a:solidFill>
                  <a:srgbClr val="000000"/>
                </a:solidFill>
                <a:latin typeface="Arial" charset="0"/>
              </a:rPr>
              <a:t>#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1149424" y="1008063"/>
            <a:ext cx="7239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sz="41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DISCRETE COMPLEX ANALYSIS</a:t>
            </a:r>
            <a:endParaRPr lang="de-DE" sz="41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9424" y="2566814"/>
            <a:ext cx="72390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575"/>
              </a:spcBef>
              <a:buClrTx/>
              <a:buFontTx/>
              <a:buNone/>
            </a:pPr>
            <a:r>
              <a:rPr lang="de-DE" sz="23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FELIX GÜNTHER</a:t>
            </a:r>
            <a:endParaRPr lang="de-DE" sz="23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575"/>
              </a:spcBef>
              <a:buClrTx/>
              <a:buFontTx/>
              <a:buNone/>
            </a:pPr>
            <a:r>
              <a:rPr lang="de-DE" sz="23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GERMANY</a:t>
            </a:r>
            <a:endParaRPr lang="de-DE" sz="23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575"/>
              </a:spcBef>
              <a:buClrTx/>
              <a:buFontTx/>
              <a:buNone/>
            </a:pPr>
            <a:r>
              <a:rPr lang="de-DE" sz="23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INSTITUT DES HAUTES ÉTUDES SCIENTIFIQUES</a:t>
            </a:r>
            <a:endParaRPr lang="de-DE" sz="23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2590800" y="206375"/>
            <a:ext cx="6248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de-DE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BREAKING THE WALL OF </a:t>
            </a:r>
            <a:r>
              <a:rPr lang="de-DE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DISCRETE COMPLEX ANALYSIS</a:t>
            </a:r>
            <a:endParaRPr lang="de-DE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762000" y="206375"/>
            <a:ext cx="4038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de-DE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FELIX GÜNTHER</a:t>
            </a:r>
            <a:endParaRPr lang="de-DE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 b="30536"/>
          <a:stretch/>
        </p:blipFill>
        <p:spPr>
          <a:xfrm>
            <a:off x="395536" y="511851"/>
            <a:ext cx="3960440" cy="208704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1851"/>
            <a:ext cx="3731840" cy="221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3765"/>
            <a:ext cx="3960440" cy="247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24" y="2673765"/>
            <a:ext cx="4195192" cy="24631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762000" y="206375"/>
            <a:ext cx="4038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de-DE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FELIX GÜNTHER</a:t>
            </a:r>
            <a:endParaRPr lang="de-DE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590800" y="206375"/>
            <a:ext cx="6248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de-DE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BREAKING THE WALL OF </a:t>
            </a:r>
            <a:r>
              <a:rPr lang="de-DE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DISCRETE COMPLEX ANALYSIS</a:t>
            </a:r>
            <a:endParaRPr lang="de-DE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4217"/>
            <a:ext cx="3077837" cy="46340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4615" r="4616" b="9231"/>
          <a:stretch/>
        </p:blipFill>
        <p:spPr>
          <a:xfrm>
            <a:off x="3707904" y="514217"/>
            <a:ext cx="4968552" cy="46373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Benutzerdefiniert</PresentationFormat>
  <Paragraphs>15</Paragraphs>
  <Slides>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12" baseType="lpstr">
      <vt:lpstr>Arial Unicode MS</vt:lpstr>
      <vt:lpstr>ＭＳ Ｐゴシック</vt:lpstr>
      <vt:lpstr>Arial</vt:lpstr>
      <vt:lpstr>Calibri</vt:lpstr>
      <vt:lpstr>DINBold</vt:lpstr>
      <vt:lpstr>Times New Roman</vt:lpstr>
      <vt:lpstr>ヒラギノ角ゴ Pro W3</vt:lpstr>
      <vt:lpstr>Office Theme</vt:lpstr>
      <vt:lpstr>1_Office Theme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 M</dc:creator>
  <cp:lastModifiedBy>Felix</cp:lastModifiedBy>
  <cp:revision>106</cp:revision>
  <cp:lastPrinted>1601-01-01T00:00:00Z</cp:lastPrinted>
  <dcterms:created xsi:type="dcterms:W3CDTF">2013-10-09T10:20:57Z</dcterms:created>
  <dcterms:modified xsi:type="dcterms:W3CDTF">2014-10-07T17:42:06Z</dcterms:modified>
</cp:coreProperties>
</file>