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1" r:id="rId17"/>
    <p:sldId id="270" r:id="rId18"/>
    <p:sldId id="272" r:id="rId19"/>
    <p:sldId id="278" r:id="rId20"/>
    <p:sldId id="273" r:id="rId21"/>
    <p:sldId id="275" r:id="rId22"/>
    <p:sldId id="274" r:id="rId23"/>
    <p:sldId id="279" r:id="rId24"/>
    <p:sldId id="280" r:id="rId25"/>
    <p:sldId id="281" r:id="rId26"/>
    <p:sldId id="282" r:id="rId27"/>
    <p:sldId id="284" r:id="rId28"/>
    <p:sldId id="283" r:id="rId29"/>
    <p:sldId id="276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1376" y="-104"/>
      </p:cViewPr>
      <p:guideLst>
        <p:guide orient="horz" pos="2164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50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12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20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20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49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80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14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2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96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81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23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6C55-0C85-804E-92F4-41A5E1339FD8}" type="datetimeFigureOut">
              <a:rPr lang="fr-FR" smtClean="0"/>
              <a:t>29/11/12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BBFC9-5438-7B40-9550-06C22D2423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20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isuel_am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57194"/>
            <a:ext cx="7559040" cy="3886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38231" y="4953842"/>
            <a:ext cx="566753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﻿</a:t>
            </a:r>
            <a:r>
              <a:rPr lang="fr-FR" sz="3200" dirty="0" smtClean="0"/>
              <a:t>Pierre CARTIER </a:t>
            </a:r>
          </a:p>
          <a:p>
            <a:pPr algn="ctr"/>
            <a:r>
              <a:rPr lang="fr-FR" sz="2400" i="1" dirty="0" smtClean="0"/>
              <a:t>« Sommes-nous à la veille d'un changement</a:t>
            </a:r>
          </a:p>
          <a:p>
            <a:pPr algn="ctr"/>
            <a:r>
              <a:rPr lang="fr-FR" sz="2400" i="1" dirty="0" smtClean="0"/>
              <a:t>profond de la pratique mathématique ?  »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0712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̈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65" y="1400037"/>
            <a:ext cx="6852845" cy="38547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80341" y="5732233"/>
            <a:ext cx="15610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Kurt Gödel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545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8" y="453203"/>
            <a:ext cx="3937000" cy="508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2484" y="5978803"/>
            <a:ext cx="3596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Gödel et Einstein vers 1950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7645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lan-tu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88" y="665812"/>
            <a:ext cx="3810000" cy="5090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37360" y="6119336"/>
            <a:ext cx="1647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Alan Turing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398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-COMPUTER-ALAN-TURING-large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39" y="778671"/>
            <a:ext cx="6206098" cy="45382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96656" y="5732231"/>
            <a:ext cx="54681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Machine à calculer automatique de </a:t>
            </a:r>
            <a:r>
              <a:rPr lang="fr-FR" sz="2400" dirty="0" err="1" smtClean="0"/>
              <a:t>Türing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9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igma-8-rotors-100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93" y="339680"/>
            <a:ext cx="6674289" cy="543287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52671" y="6074350"/>
            <a:ext cx="743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Machine ENIGMA </a:t>
            </a:r>
            <a:r>
              <a:rPr lang="fr-FR" sz="2400" dirty="0" smtClean="0"/>
              <a:t>du service </a:t>
            </a:r>
            <a:r>
              <a:rPr lang="fr-FR" sz="2400" dirty="0" smtClean="0"/>
              <a:t>de renseignements </a:t>
            </a:r>
            <a:r>
              <a:rPr lang="fr-FR" sz="2400" dirty="0" smtClean="0"/>
              <a:t>allemand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7056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eop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06" y="300469"/>
            <a:ext cx="5541264" cy="554126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300686" y="6093524"/>
            <a:ext cx="2660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Türing</a:t>
            </a:r>
            <a:r>
              <a:rPr lang="fr-FR" sz="2400" dirty="0" smtClean="0"/>
              <a:t> et la biologie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7177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p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8" y="569570"/>
            <a:ext cx="4876800" cy="4686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6340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 smtClean="0"/>
              <a:t>Steve Jobs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3992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teve-Jobs-Introduces-MacBook-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34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ur_color_world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7"/>
            <a:ext cx="9164839" cy="404398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022918" y="5856157"/>
            <a:ext cx="521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On peut colorier la terre avec 4 couleurs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518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42836" y="6039215"/>
            <a:ext cx="342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L’amour des trois oranges</a:t>
            </a:r>
            <a:endParaRPr lang="fr-FR" sz="2400" dirty="0"/>
          </a:p>
        </p:txBody>
      </p:sp>
      <p:pic>
        <p:nvPicPr>
          <p:cNvPr id="3" name="Image 2" descr="3oran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39" y="807969"/>
            <a:ext cx="6426822" cy="49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5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NTk1ODEyMjUz_o_ren-descar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384"/>
            <a:ext cx="9144000" cy="5143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04048" y="5967874"/>
            <a:ext cx="2113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René Descartes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45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range_dess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5" y="357380"/>
            <a:ext cx="8320151" cy="554676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97807" y="6130049"/>
            <a:ext cx="4478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Peut-on faire mieux que l’épicier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9210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eance_061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1" y="718012"/>
            <a:ext cx="8094197" cy="543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7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Jacques_lasc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5" y="397064"/>
            <a:ext cx="8331265" cy="55810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626271" y="6165063"/>
            <a:ext cx="200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Jacques Lascar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412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lli-f1_s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9" y="437411"/>
            <a:ext cx="6489700" cy="5245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22106" y="6034395"/>
            <a:ext cx="288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Collisions de planètes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4886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erre_ven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05" y="1503363"/>
            <a:ext cx="6311900" cy="3492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16168" y="5507823"/>
            <a:ext cx="6311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La fin du monde, collision entre la Terre et Venus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9172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911_Solvay_confer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6" y="793607"/>
            <a:ext cx="7665803" cy="49120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6068" y="6004405"/>
            <a:ext cx="5669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Rencontre mondiale des physiciens en 1911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165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oup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1" y="352311"/>
            <a:ext cx="7923254" cy="52821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7615" y="5869012"/>
            <a:ext cx="7226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Congrès mondial des mathématiciens 2010 à Hyderabad</a:t>
            </a:r>
          </a:p>
          <a:p>
            <a:pPr algn="ctr"/>
            <a:r>
              <a:rPr lang="fr-FR" dirty="0" smtClean="0"/>
              <a:t>(comité d‘organisation)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71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einaire_pais_toky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48" y="4122038"/>
            <a:ext cx="4097204" cy="2735962"/>
          </a:xfrm>
          <a:prstGeom prst="rect">
            <a:avLst/>
          </a:prstGeom>
        </p:spPr>
      </p:pic>
      <p:pic>
        <p:nvPicPr>
          <p:cNvPr id="6" name="Image 5" descr="seminaire_paris_toky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4" y="0"/>
            <a:ext cx="7107936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26220" y="5803887"/>
            <a:ext cx="289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Merci à Marie-Claude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4728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ami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68" y="1141786"/>
            <a:ext cx="4208479" cy="37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1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50px-René_Descartes_i_samtal_med_Sveriges_drottning,_Krist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75" y="946100"/>
            <a:ext cx="4603926" cy="42724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19310" y="5722478"/>
            <a:ext cx="402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Descartes et la Reine de Suède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972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eibniz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1" y="335445"/>
            <a:ext cx="4170998" cy="5753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76472" y="6240219"/>
            <a:ext cx="3368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Gottfried Wilhelm Leibniz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25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eibnitzz_machin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56" y="753040"/>
            <a:ext cx="6434364" cy="496875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98282" y="6073686"/>
            <a:ext cx="266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Machine  de Leibniz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2629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20px-Leonhard_Eu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854839"/>
            <a:ext cx="3956097" cy="49451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19577" y="6073168"/>
            <a:ext cx="20826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Leonhard Euler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89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johann_carl_friedrich_gau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37" y="485853"/>
            <a:ext cx="3836101" cy="56830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0235" y="6221570"/>
            <a:ext cx="26613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Carl Friedrich Gauss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050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on_Neumann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787400"/>
            <a:ext cx="7493000" cy="508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4293" y="6142637"/>
            <a:ext cx="2653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John </a:t>
            </a:r>
            <a:r>
              <a:rPr lang="fr-FR" sz="2400" dirty="0" err="1" smtClean="0"/>
              <a:t>von</a:t>
            </a:r>
            <a:r>
              <a:rPr lang="fr-FR" sz="2400" dirty="0" smtClean="0"/>
              <a:t> Neumann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55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on_neuman_or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7" y="325365"/>
            <a:ext cx="5255262" cy="518550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06623" y="6004572"/>
            <a:ext cx="384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Ordinateurs des années 1950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7739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112</Words>
  <Application>Microsoft Macintosh PowerPoint</Application>
  <PresentationFormat>Présentation à l'écran (4:3)</PresentationFormat>
  <Paragraphs>28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IHES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Claude Vergne</dc:creator>
  <cp:lastModifiedBy>Marie Claude Vergne</cp:lastModifiedBy>
  <cp:revision>26</cp:revision>
  <dcterms:created xsi:type="dcterms:W3CDTF">2012-11-26T10:31:05Z</dcterms:created>
  <dcterms:modified xsi:type="dcterms:W3CDTF">2012-11-29T13:50:55Z</dcterms:modified>
</cp:coreProperties>
</file>